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20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8" d="100"/>
          <a:sy n="68" d="100"/>
        </p:scale>
        <p:origin x="1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7A607DF-FD72-4A3C-A41E-BE7BCBA86345}" type="datetimeFigureOut">
              <a:rPr lang="en-GB" smtClean="0"/>
              <a:t>17/08/2021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1926937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A607DF-FD72-4A3C-A41E-BE7BCBA86345}" type="datetimeFigureOut">
              <a:rPr lang="en-GB" smtClean="0"/>
              <a:t>17/08/2021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1766408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A607DF-FD72-4A3C-A41E-BE7BCBA86345}" type="datetimeFigureOut">
              <a:rPr lang="en-GB" smtClean="0"/>
              <a:t>17/08/2021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2859005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7A607DF-FD72-4A3C-A41E-BE7BCBA86345}" type="datetimeFigureOut">
              <a:rPr lang="en-GB" smtClean="0"/>
              <a:t>17/08/2021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3817721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7A607DF-FD72-4A3C-A41E-BE7BCBA86345}" type="datetimeFigureOut">
              <a:rPr lang="en-GB" smtClean="0"/>
              <a:t>17/08/2021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1647916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7A607DF-FD72-4A3C-A41E-BE7BCBA86345}" type="datetimeFigureOut">
              <a:rPr lang="en-GB" smtClean="0"/>
              <a:t>17/08/2021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1364191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A607DF-FD72-4A3C-A41E-BE7BCBA86345}" type="datetimeFigureOut">
              <a:rPr lang="en-GB" smtClean="0"/>
              <a:t>17/08/2021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4200463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A607DF-FD72-4A3C-A41E-BE7BCBA86345}" type="datetimeFigureOut">
              <a:rPr lang="en-GB" smtClean="0"/>
              <a:t>17/08/2021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4064523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A607DF-FD72-4A3C-A41E-BE7BCBA86345}" type="datetimeFigureOut">
              <a:rPr lang="en-GB" smtClean="0"/>
              <a:t>17/08/2021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417381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A607DF-FD72-4A3C-A41E-BE7BCBA86345}" type="datetimeFigureOut">
              <a:rPr lang="en-GB" smtClean="0"/>
              <a:t>17/08/2021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192544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A607DF-FD72-4A3C-A41E-BE7BCBA86345}" type="datetimeFigureOut">
              <a:rPr lang="en-GB" smtClean="0"/>
              <a:t>17/08/2021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C0A782-E26D-47D4-AB25-F9EA102525D8}" type="slidenum">
              <a:rPr lang="en-GB" smtClean="0"/>
              <a:t>‹#›</a:t>
            </a:fld>
            <a:endParaRPr lang="en-GB"/>
          </a:p>
        </p:txBody>
      </p:sp>
    </p:spTree>
    <p:extLst>
      <p:ext uri="{BB962C8B-B14F-4D97-AF65-F5344CB8AC3E}">
        <p14:creationId xmlns:p14="http://schemas.microsoft.com/office/powerpoint/2010/main" val="3984074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A607DF-FD72-4A3C-A41E-BE7BCBA86345}" type="datetimeFigureOut">
              <a:rPr lang="en-GB" smtClean="0"/>
              <a:t>17/08/2021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C0A782-E26D-47D4-AB25-F9EA102525D8}" type="slidenum">
              <a:rPr lang="en-GB" smtClean="0"/>
              <a:t>‹#›</a:t>
            </a:fld>
            <a:endParaRPr lang="en-GB"/>
          </a:p>
        </p:txBody>
      </p:sp>
    </p:spTree>
    <p:extLst>
      <p:ext uri="{BB962C8B-B14F-4D97-AF65-F5344CB8AC3E}">
        <p14:creationId xmlns:p14="http://schemas.microsoft.com/office/powerpoint/2010/main" val="1878796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tjohnsdermacademy.com/"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862" y="4859429"/>
            <a:ext cx="12800881" cy="5940494"/>
          </a:xfrm>
          <a:prstGeom prst="rect">
            <a:avLst/>
          </a:prstGeom>
        </p:spPr>
      </p:pic>
      <p:sp>
        <p:nvSpPr>
          <p:cNvPr id="2" name="Title 1"/>
          <p:cNvSpPr>
            <a:spLocks noGrp="1"/>
          </p:cNvSpPr>
          <p:nvPr>
            <p:ph type="ctrTitle"/>
          </p:nvPr>
        </p:nvSpPr>
        <p:spPr>
          <a:xfrm>
            <a:off x="0" y="-182696"/>
            <a:ext cx="13352106" cy="6036741"/>
          </a:xfrm>
        </p:spPr>
        <p:txBody>
          <a:bodyPr>
            <a:noAutofit/>
          </a:bodyPr>
          <a:lstStyle/>
          <a:p>
            <a:pPr algn="l"/>
            <a:r>
              <a:rPr lang="en-GB" sz="3200" b="1" dirty="0">
                <a:solidFill>
                  <a:srgbClr val="4A206A"/>
                </a:solidFill>
              </a:rPr>
              <a:t>			</a:t>
            </a:r>
            <a:r>
              <a:rPr lang="en-GB" sz="3600" b="1" dirty="0">
                <a:solidFill>
                  <a:srgbClr val="4A206A"/>
                </a:solidFill>
              </a:rPr>
              <a:t>St John's DermAcademy Webinars </a:t>
            </a:r>
            <a:r>
              <a:rPr lang="en-GB" sz="3200" b="1" dirty="0">
                <a:solidFill>
                  <a:srgbClr val="4A206A"/>
                </a:solidFill>
              </a:rPr>
              <a:t/>
            </a:r>
            <a:br>
              <a:rPr lang="en-GB" sz="3200" b="1" dirty="0">
                <a:solidFill>
                  <a:srgbClr val="4A206A"/>
                </a:solidFill>
              </a:rPr>
            </a:br>
            <a:r>
              <a:rPr lang="en-GB" sz="3200" b="1" dirty="0">
                <a:solidFill>
                  <a:srgbClr val="4A206A"/>
                </a:solidFill>
              </a:rPr>
              <a:t>					Autumn 2021</a:t>
            </a:r>
            <a:br>
              <a:rPr lang="en-GB" sz="3200" b="1" dirty="0">
                <a:solidFill>
                  <a:srgbClr val="4A206A"/>
                </a:solidFill>
              </a:rPr>
            </a:br>
            <a:r>
              <a:rPr lang="en-GB" sz="3200" b="1" dirty="0">
                <a:solidFill>
                  <a:srgbClr val="4A206A"/>
                </a:solidFill>
              </a:rPr>
              <a:t/>
            </a:r>
            <a:br>
              <a:rPr lang="en-GB" sz="3200" b="1" dirty="0">
                <a:solidFill>
                  <a:srgbClr val="4A206A"/>
                </a:solidFill>
              </a:rPr>
            </a:br>
            <a:r>
              <a:rPr lang="en-GB" sz="2000" dirty="0">
                <a:solidFill>
                  <a:srgbClr val="4A206A"/>
                </a:solidFill>
              </a:rPr>
              <a:t/>
            </a:r>
            <a:br>
              <a:rPr lang="en-GB" sz="2000" dirty="0">
                <a:solidFill>
                  <a:srgbClr val="4A206A"/>
                </a:solidFill>
              </a:rPr>
            </a:br>
            <a:r>
              <a:rPr lang="en-GB" sz="2000" dirty="0">
                <a:solidFill>
                  <a:srgbClr val="4A206A"/>
                </a:solidFill>
              </a:rPr>
              <a:t>	</a:t>
            </a:r>
            <a:r>
              <a:rPr lang="en-GB" sz="2400" b="1" dirty="0">
                <a:solidFill>
                  <a:srgbClr val="4A206A"/>
                </a:solidFill>
              </a:rPr>
              <a:t>Dermoscopy Course</a:t>
            </a:r>
            <a:r>
              <a:rPr lang="en-GB" sz="2400" dirty="0">
                <a:solidFill>
                  <a:srgbClr val="4A206A"/>
                </a:solidFill>
              </a:rPr>
              <a:t>  			Thursday 09 September </a:t>
            </a:r>
            <a:br>
              <a:rPr lang="en-GB" sz="2400" dirty="0">
                <a:solidFill>
                  <a:srgbClr val="4A206A"/>
                </a:solidFill>
              </a:rPr>
            </a:br>
            <a:r>
              <a:rPr lang="en-GB" sz="2400" dirty="0">
                <a:solidFill>
                  <a:srgbClr val="4A206A"/>
                </a:solidFill>
              </a:rPr>
              <a:t>	</a:t>
            </a:r>
            <a:r>
              <a:rPr lang="en-GB" sz="2400" b="1" dirty="0">
                <a:solidFill>
                  <a:srgbClr val="4A206A"/>
                </a:solidFill>
              </a:rPr>
              <a:t>High Intensity SCE Revision Course</a:t>
            </a:r>
            <a:r>
              <a:rPr lang="en-GB" sz="2400" dirty="0">
                <a:solidFill>
                  <a:srgbClr val="4A206A"/>
                </a:solidFill>
              </a:rPr>
              <a:t> 	Thursday 16 September                           </a:t>
            </a:r>
            <a:br>
              <a:rPr lang="en-GB" sz="2400" dirty="0">
                <a:solidFill>
                  <a:srgbClr val="4A206A"/>
                </a:solidFill>
              </a:rPr>
            </a:br>
            <a:r>
              <a:rPr lang="en-GB" sz="2400" dirty="0">
                <a:solidFill>
                  <a:srgbClr val="4A206A"/>
                </a:solidFill>
              </a:rPr>
              <a:t>	</a:t>
            </a:r>
            <a:r>
              <a:rPr lang="en-GB" sz="2400" b="1" dirty="0">
                <a:solidFill>
                  <a:srgbClr val="4A206A"/>
                </a:solidFill>
              </a:rPr>
              <a:t>Atopic Dermatitis Masterclass</a:t>
            </a:r>
            <a:r>
              <a:rPr lang="en-GB" sz="2400" dirty="0">
                <a:solidFill>
                  <a:srgbClr val="4A206A"/>
                </a:solidFill>
              </a:rPr>
              <a:t> 		Thursday 30 </a:t>
            </a:r>
            <a:r>
              <a:rPr lang="en-GB" sz="2400" dirty="0" smtClean="0">
                <a:solidFill>
                  <a:srgbClr val="4A206A"/>
                </a:solidFill>
              </a:rPr>
              <a:t>September</a:t>
            </a:r>
            <a:r>
              <a:rPr lang="en-GB" sz="1800" dirty="0">
                <a:solidFill>
                  <a:srgbClr val="4A206A"/>
                </a:solidFill>
              </a:rPr>
              <a:t>                            </a:t>
            </a:r>
            <a:r>
              <a:rPr lang="en-GB" sz="2400" dirty="0">
                <a:solidFill>
                  <a:srgbClr val="4A206A"/>
                </a:solidFill>
              </a:rPr>
              <a:t/>
            </a:r>
            <a:br>
              <a:rPr lang="en-GB" sz="2400" dirty="0">
                <a:solidFill>
                  <a:srgbClr val="4A206A"/>
                </a:solidFill>
              </a:rPr>
            </a:br>
            <a:r>
              <a:rPr lang="en-GB" sz="2400" dirty="0">
                <a:solidFill>
                  <a:srgbClr val="4A206A"/>
                </a:solidFill>
              </a:rPr>
              <a:t>	</a:t>
            </a:r>
            <a:r>
              <a:rPr lang="en-GB" sz="2400" b="1" dirty="0" smtClean="0">
                <a:solidFill>
                  <a:srgbClr val="4A206A"/>
                </a:solidFill>
              </a:rPr>
              <a:t>Common </a:t>
            </a:r>
            <a:r>
              <a:rPr lang="en-GB" sz="2400" b="1" dirty="0">
                <a:solidFill>
                  <a:srgbClr val="4A206A"/>
                </a:solidFill>
              </a:rPr>
              <a:t>dermatological </a:t>
            </a:r>
            <a:r>
              <a:rPr lang="en-GB" sz="2400" b="1" dirty="0" smtClean="0">
                <a:solidFill>
                  <a:srgbClr val="4A206A"/>
                </a:solidFill>
              </a:rPr>
              <a:t>diseases</a:t>
            </a:r>
            <a:r>
              <a:rPr lang="en-GB" sz="2400" dirty="0">
                <a:solidFill>
                  <a:srgbClr val="4A206A"/>
                </a:solidFill>
              </a:rPr>
              <a:t>	Friday 08 October                         </a:t>
            </a:r>
            <a:br>
              <a:rPr lang="en-GB" sz="2400" dirty="0">
                <a:solidFill>
                  <a:srgbClr val="4A206A"/>
                </a:solidFill>
              </a:rPr>
            </a:br>
            <a:r>
              <a:rPr lang="en-GB" sz="2400" dirty="0">
                <a:solidFill>
                  <a:srgbClr val="4A206A"/>
                </a:solidFill>
              </a:rPr>
              <a:t>	</a:t>
            </a:r>
            <a:r>
              <a:rPr lang="en-GB" sz="2400" b="1" dirty="0">
                <a:solidFill>
                  <a:srgbClr val="4A206A"/>
                </a:solidFill>
              </a:rPr>
              <a:t>Epidermolysis Bullosa Course</a:t>
            </a:r>
            <a:r>
              <a:rPr lang="en-GB" sz="2400" dirty="0">
                <a:solidFill>
                  <a:srgbClr val="4A206A"/>
                </a:solidFill>
              </a:rPr>
              <a:t> 		Thursday 11 + Friday 12 November          </a:t>
            </a:r>
            <a:br>
              <a:rPr lang="en-GB" sz="2400" dirty="0">
                <a:solidFill>
                  <a:srgbClr val="4A206A"/>
                </a:solidFill>
              </a:rPr>
            </a:br>
            <a:r>
              <a:rPr lang="en-GB" sz="2400" dirty="0">
                <a:solidFill>
                  <a:srgbClr val="4A206A"/>
                </a:solidFill>
              </a:rPr>
              <a:t>	</a:t>
            </a:r>
            <a:r>
              <a:rPr lang="en-GB" sz="2400" b="1" dirty="0">
                <a:solidFill>
                  <a:srgbClr val="4A206A"/>
                </a:solidFill>
              </a:rPr>
              <a:t>Dermatology Care Course for nurses</a:t>
            </a:r>
            <a:r>
              <a:rPr lang="en-GB" sz="2400" dirty="0">
                <a:solidFill>
                  <a:srgbClr val="4A206A"/>
                </a:solidFill>
              </a:rPr>
              <a:t> 	September – December </a:t>
            </a:r>
            <a:r>
              <a:rPr lang="en-GB" sz="1800" dirty="0">
                <a:solidFill>
                  <a:srgbClr val="4A206A"/>
                </a:solidFill>
              </a:rPr>
              <a:t/>
            </a:r>
            <a:br>
              <a:rPr lang="en-GB" sz="1800" dirty="0">
                <a:solidFill>
                  <a:srgbClr val="4A206A"/>
                </a:solidFill>
              </a:rPr>
            </a:br>
            <a:r>
              <a:rPr lang="en-GB" sz="2400" dirty="0">
                <a:solidFill>
                  <a:srgbClr val="4A206A"/>
                </a:solidFill>
              </a:rPr>
              <a:t>	</a:t>
            </a:r>
            <a:r>
              <a:rPr lang="en-GB" sz="2400" b="1" dirty="0">
                <a:solidFill>
                  <a:srgbClr val="4A206A"/>
                </a:solidFill>
              </a:rPr>
              <a:t>Skin Biopsy Course for Nurses</a:t>
            </a:r>
            <a:r>
              <a:rPr lang="en-GB" sz="2400" dirty="0">
                <a:solidFill>
                  <a:srgbClr val="4A206A"/>
                </a:solidFill>
              </a:rPr>
              <a:t> 		Thursday 25 + Friday 26 </a:t>
            </a:r>
            <a:r>
              <a:rPr lang="en-GB" sz="2400" dirty="0" smtClean="0">
                <a:solidFill>
                  <a:srgbClr val="4A206A"/>
                </a:solidFill>
              </a:rPr>
              <a:t>November</a:t>
            </a:r>
            <a:r>
              <a:rPr lang="en-GB" sz="1800" dirty="0">
                <a:solidFill>
                  <a:srgbClr val="4A206A"/>
                </a:solidFill>
              </a:rPr>
              <a:t/>
            </a:r>
            <a:br>
              <a:rPr lang="en-GB" sz="1800" dirty="0">
                <a:solidFill>
                  <a:srgbClr val="4A206A"/>
                </a:solidFill>
              </a:rPr>
            </a:br>
            <a:r>
              <a:rPr lang="en-GB" sz="2400" dirty="0">
                <a:solidFill>
                  <a:srgbClr val="4A206A"/>
                </a:solidFill>
              </a:rPr>
              <a:t>	</a:t>
            </a:r>
            <a:r>
              <a:rPr lang="en-GB" sz="2400" b="1" dirty="0">
                <a:solidFill>
                  <a:srgbClr val="4A206A"/>
                </a:solidFill>
              </a:rPr>
              <a:t>Paediatric Dermatology Course</a:t>
            </a:r>
            <a:r>
              <a:rPr lang="en-GB" sz="2400" dirty="0">
                <a:solidFill>
                  <a:srgbClr val="4A206A"/>
                </a:solidFill>
              </a:rPr>
              <a:t>  	Thursday 02 + Friday 03 December</a:t>
            </a:r>
            <a:br>
              <a:rPr lang="en-GB" sz="2400" dirty="0">
                <a:solidFill>
                  <a:srgbClr val="4A206A"/>
                </a:solidFill>
              </a:rPr>
            </a:br>
            <a:r>
              <a:rPr lang="en-GB" sz="2000" dirty="0">
                <a:solidFill>
                  <a:srgbClr val="4A206A"/>
                </a:solidFill>
              </a:rPr>
              <a:t/>
            </a:r>
            <a:br>
              <a:rPr lang="en-GB" sz="2000" dirty="0">
                <a:solidFill>
                  <a:srgbClr val="4A206A"/>
                </a:solidFill>
              </a:rPr>
            </a:br>
            <a:r>
              <a:rPr lang="en-GB" sz="2000" dirty="0">
                <a:solidFill>
                  <a:srgbClr val="4A206A"/>
                </a:solidFill>
              </a:rPr>
              <a:t>	</a:t>
            </a:r>
            <a:r>
              <a:rPr lang="en-GB" sz="2000" b="1" dirty="0">
                <a:solidFill>
                  <a:srgbClr val="4A206A"/>
                </a:solidFill>
                <a:latin typeface="DIN Condensed" pitchFamily="2" charset="0"/>
              </a:rPr>
              <a:t>For further details and to book, please visit: </a:t>
            </a:r>
            <a:r>
              <a:rPr lang="en-GB" sz="2000" b="1" dirty="0">
                <a:solidFill>
                  <a:srgbClr val="4A206A"/>
                </a:solidFill>
                <a:latin typeface="DIN Condensed" pitchFamily="2" charset="0"/>
                <a:hlinkClick r:id="rId3">
                  <a:extLst>
                    <a:ext uri="{A12FA001-AC4F-418D-AE19-62706E023703}">
                      <ahyp:hlinkClr xmlns:ahyp="http://schemas.microsoft.com/office/drawing/2018/hyperlinkcolor" xmlns="" val="tx"/>
                    </a:ext>
                  </a:extLst>
                </a:hlinkClick>
              </a:rPr>
              <a:t>www.stjohnsdermacademy.com</a:t>
            </a:r>
            <a:r>
              <a:rPr lang="en-GB" sz="2000" dirty="0">
                <a:solidFill>
                  <a:srgbClr val="4A206A"/>
                </a:solidFill>
                <a:latin typeface="DIN Condensed" pitchFamily="2" charset="0"/>
              </a:rPr>
              <a:t/>
            </a:r>
            <a:br>
              <a:rPr lang="en-GB" sz="2000" dirty="0">
                <a:solidFill>
                  <a:srgbClr val="4A206A"/>
                </a:solidFill>
                <a:latin typeface="DIN Condensed" pitchFamily="2" charset="0"/>
              </a:rPr>
            </a:br>
            <a:r>
              <a:rPr lang="en-GB" sz="2000" dirty="0">
                <a:solidFill>
                  <a:srgbClr val="4A206A"/>
                </a:solidFill>
                <a:latin typeface="DIN Condensed" pitchFamily="2" charset="0"/>
              </a:rPr>
              <a:t/>
            </a:r>
            <a:br>
              <a:rPr lang="en-GB" sz="2000" dirty="0">
                <a:solidFill>
                  <a:srgbClr val="4A206A"/>
                </a:solidFill>
                <a:latin typeface="DIN Condensed" pitchFamily="2" charset="0"/>
              </a:rPr>
            </a:br>
            <a:r>
              <a:rPr lang="en-GB" sz="2000" dirty="0">
                <a:solidFill>
                  <a:srgbClr val="4A206A"/>
                </a:solidFill>
                <a:latin typeface="DIN Condensed" pitchFamily="2" charset="0"/>
              </a:rPr>
              <a:t>	</a:t>
            </a:r>
            <a:endParaRPr lang="en-GB" sz="2000" dirty="0">
              <a:solidFill>
                <a:srgbClr val="4A206A"/>
              </a:solidFill>
            </a:endParaRPr>
          </a:p>
        </p:txBody>
      </p:sp>
      <p:sp>
        <p:nvSpPr>
          <p:cNvPr id="3" name="Subtitle 2"/>
          <p:cNvSpPr>
            <a:spLocks noGrp="1"/>
          </p:cNvSpPr>
          <p:nvPr>
            <p:ph type="subTitle" idx="1"/>
          </p:nvPr>
        </p:nvSpPr>
        <p:spPr>
          <a:xfrm>
            <a:off x="324225" y="5322455"/>
            <a:ext cx="11217353" cy="1593202"/>
          </a:xfrm>
        </p:spPr>
        <p:txBody>
          <a:bodyPr>
            <a:normAutofit/>
          </a:bodyPr>
          <a:lstStyle/>
          <a:p>
            <a:pPr algn="l"/>
            <a:r>
              <a:rPr lang="en-GB" sz="2000" b="1" dirty="0">
                <a:solidFill>
                  <a:srgbClr val="4A206A"/>
                </a:solidFill>
              </a:rPr>
              <a:t>Dermatology educational resources and training events for healthcare professionals, delivered by leading dermatology clinicians at St John's Institute of Dermatology, London</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135" y="225407"/>
            <a:ext cx="1149040" cy="1552582"/>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9787" y="31694"/>
            <a:ext cx="2362213" cy="1940008"/>
          </a:xfrm>
          <a:prstGeom prst="rect">
            <a:avLst/>
          </a:prstGeom>
        </p:spPr>
      </p:pic>
    </p:spTree>
    <p:extLst>
      <p:ext uri="{BB962C8B-B14F-4D97-AF65-F5344CB8AC3E}">
        <p14:creationId xmlns:p14="http://schemas.microsoft.com/office/powerpoint/2010/main" val="16669656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23</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DIN Condensed</vt:lpstr>
      <vt:lpstr>Office Theme</vt:lpstr>
      <vt:lpstr>   St John's DermAcademy Webinars       Autumn 2021    Dermoscopy Course     Thursday 09 September   High Intensity SCE Revision Course  Thursday 16 September                             Atopic Dermatitis Masterclass   Thursday 30 September                              Common dermatological diseases Friday 08 October                           Epidermolysis Bullosa Course   Thursday 11 + Friday 12 November            Dermatology Care Course for nurses  September – December   Skin Biopsy Course for Nurses   Thursday 25 + Friday 26 November  Paediatric Dermatology Course   Thursday 02 + Friday 03 December   For further details and to book, please visit: www.stjohnsdermacademy.com   </vt:lpstr>
    </vt:vector>
  </TitlesOfParts>
  <Company>GSTT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John's DermAcademy Courses, Autumn 2021:   Dermoscopy Course – Thursday 09 September  High Intensity SCE Revision Course –Thursday 16 September (live content only)                             Atopic Dermatitis Masterclass –Thursday 30 September (afternoon webinar)                             Dermatology Course for GPs – Friday 08 October                          Epidermolysis Bullosa Course – Thursday 11 + Friday 12 November           Clinical Dermatology Care Course for nurses – Tuesday mornings (7 dates) Sep-Dec  Skin Biopsy Course for Nurses – in person (TBC) – Thursday 25 + Friday 26 November Paediatric Dermatology Course – Thursday 02 + Friday 03 December</dc:title>
  <dc:creator>Mills Ruth</dc:creator>
  <cp:lastModifiedBy>Mills Ruth</cp:lastModifiedBy>
  <cp:revision>15</cp:revision>
  <dcterms:created xsi:type="dcterms:W3CDTF">2021-07-02T14:55:36Z</dcterms:created>
  <dcterms:modified xsi:type="dcterms:W3CDTF">2021-08-17T09:54:26Z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7f9539be-712e-4605-8db4-07ddaf05104b</vt:lpwstr>
  </property>
</Properties>
</file>